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35" y="-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920880" cy="26251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</a:t>
            </a:r>
            <a:br>
              <a:rPr lang="ru-RU" dirty="0" smtClean="0"/>
            </a:br>
            <a:r>
              <a:rPr lang="ru-RU" dirty="0" smtClean="0"/>
              <a:t>социально – педагогической виктимологии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869160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Работу выполнила </a:t>
            </a:r>
          </a:p>
          <a:p>
            <a:pPr algn="r"/>
            <a:r>
              <a:rPr lang="ru-RU" dirty="0" smtClean="0"/>
              <a:t>студентка 2 курса </a:t>
            </a:r>
          </a:p>
          <a:p>
            <a:pPr algn="r"/>
            <a:r>
              <a:rPr lang="ru-RU" dirty="0" err="1" smtClean="0"/>
              <a:t>ИПиП</a:t>
            </a:r>
            <a:endParaRPr lang="ru-RU" dirty="0" smtClean="0"/>
          </a:p>
          <a:p>
            <a:pPr algn="r"/>
            <a:r>
              <a:rPr lang="ru-RU" dirty="0" smtClean="0"/>
              <a:t> Ковалева Марина Андреевна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01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55160" cy="5602634"/>
          </a:xfrm>
        </p:spPr>
        <p:txBody>
          <a:bodyPr>
            <a:normAutofit/>
          </a:bodyPr>
          <a:lstStyle/>
          <a:p>
            <a:r>
              <a:rPr lang="ru-RU" sz="3200" dirty="0"/>
              <a:t>Социально – педагогически виктимология</a:t>
            </a:r>
            <a:r>
              <a:rPr lang="ru-RU" sz="3200" b="1" dirty="0"/>
              <a:t> </a:t>
            </a:r>
            <a:r>
              <a:rPr lang="ru-RU" sz="3200" dirty="0" smtClean="0"/>
              <a:t>- </a:t>
            </a:r>
            <a:r>
              <a:rPr lang="ru-RU" sz="3200" dirty="0"/>
              <a:t>отрасль знания, составная часть социальной педагогики, изучающая реальных или потенциальных жертв неблагоприятных условий социализации, их развитие и </a:t>
            </a:r>
            <a:r>
              <a:rPr lang="ru-RU" sz="3200" dirty="0" smtClean="0"/>
              <a:t>воспитание</a:t>
            </a:r>
            <a:r>
              <a:rPr lang="ru-RU" sz="3200" dirty="0"/>
              <a:t>. 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А.В. Мудрик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018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6165304"/>
            <a:ext cx="5486400" cy="566738"/>
          </a:xfrm>
        </p:spPr>
        <p:txBody>
          <a:bodyPr/>
          <a:lstStyle/>
          <a:p>
            <a:pPr algn="ctr"/>
            <a:r>
              <a:rPr lang="ru-RU" dirty="0" smtClean="0"/>
              <a:t>А.В Мудрик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8" b="5278"/>
          <a:stretch>
            <a:fillRect/>
          </a:stretch>
        </p:blipFill>
        <p:spPr>
          <a:xfrm>
            <a:off x="1547664" y="548680"/>
            <a:ext cx="5904390" cy="5500456"/>
          </a:xfrm>
        </p:spPr>
      </p:pic>
    </p:spTree>
    <p:extLst>
      <p:ext uri="{BB962C8B-B14F-4D97-AF65-F5344CB8AC3E}">
        <p14:creationId xmlns:p14="http://schemas.microsoft.com/office/powerpoint/2010/main" val="188435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712968" cy="3672408"/>
          </a:xfrm>
        </p:spPr>
        <p:txBody>
          <a:bodyPr>
            <a:normAutofit/>
          </a:bodyPr>
          <a:lstStyle/>
          <a:p>
            <a:r>
              <a:rPr lang="ru-RU" sz="3600" dirty="0"/>
              <a:t>Основным объектом виктимологии выступают неадаптированные группы и индивиды в состоянии социальных жертв, а также социально-виктимологические явления в обществе.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30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akjunis.kz/wp-content/uploads/2015/02/DETAIL_PICTURE__63949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4" y="325185"/>
            <a:ext cx="4524375" cy="314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chto-proishodit.ru/system/files/styles/large/private/news/12.2014/shkolnica_1_0.jpg?itok=fvfnaI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73016"/>
            <a:ext cx="6120680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xage.ru/media/posts/2008/4/4/odinokie-lyudi-chasche-boleyut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89" y="344250"/>
            <a:ext cx="4427519" cy="311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5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Виктимогенность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Виктимогенность обозначает наличие в тех или иных объективных обстоятельствах социализации характеристик, черт, опасностей, влияние которых может сделать человека жертвой этих обстоятельств (например, виктимогенная группа, виктимогенный микросоциум и др.).</a:t>
            </a:r>
          </a:p>
        </p:txBody>
      </p:sp>
    </p:spTree>
    <p:extLst>
      <p:ext uri="{BB962C8B-B14F-4D97-AF65-F5344CB8AC3E}">
        <p14:creationId xmlns:p14="http://schemas.microsoft.com/office/powerpoint/2010/main" val="368450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виктимогенности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Природно – климатические условия страны</a:t>
            </a:r>
          </a:p>
          <a:p>
            <a:r>
              <a:rPr lang="ru-RU" dirty="0" smtClean="0"/>
              <a:t>Общество и государство</a:t>
            </a:r>
          </a:p>
          <a:p>
            <a:r>
              <a:rPr lang="ru-RU" dirty="0" smtClean="0"/>
              <a:t>Группа сверстников </a:t>
            </a:r>
          </a:p>
          <a:p>
            <a:r>
              <a:rPr lang="ru-RU" dirty="0" smtClean="0"/>
              <a:t>Семья</a:t>
            </a:r>
          </a:p>
          <a:p>
            <a:r>
              <a:rPr lang="ru-RU" dirty="0" smtClean="0"/>
              <a:t>Индивидуальный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72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116632"/>
            <a:ext cx="8229600" cy="1143000"/>
          </a:xfrm>
        </p:spPr>
        <p:txBody>
          <a:bodyPr/>
          <a:lstStyle/>
          <a:p>
            <a:r>
              <a:rPr lang="ru-RU" b="1" dirty="0" smtClean="0"/>
              <a:t>Виктимизация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08" y="980728"/>
            <a:ext cx="8229600" cy="22608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Виктимизация – это процесс и результат превращения человека или группы людей в тот или иной тип жертвы неблагоприятных условий </a:t>
            </a:r>
            <a:r>
              <a:rPr lang="ru-RU" dirty="0" smtClean="0"/>
              <a:t>социализации </a:t>
            </a:r>
            <a:endParaRPr lang="ru-RU" dirty="0"/>
          </a:p>
        </p:txBody>
      </p:sp>
      <p:pic>
        <p:nvPicPr>
          <p:cNvPr id="3074" name="Picture 2" descr="http://womenation.org/wp-content/uploads/2013/08/%D0%BD%D0%B0%D1%81%D0%B8%D0%BB%D0%B8%D0%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648072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89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виктимность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Характеризует </a:t>
            </a:r>
            <a:r>
              <a:rPr lang="ru-RU" dirty="0"/>
              <a:t>предрасположенность человека стать жертвой тех или иных обстоятельств.</a:t>
            </a:r>
          </a:p>
          <a:p>
            <a:endParaRPr lang="ru-RU" dirty="0"/>
          </a:p>
        </p:txBody>
      </p:sp>
      <p:pic>
        <p:nvPicPr>
          <p:cNvPr id="4098" name="Picture 2" descr="http://tsuslik.ru/files/img/articles/gertva/jertva_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36912"/>
            <a:ext cx="5363939" cy="411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331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</TotalTime>
  <Words>72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Сущность социально – педагогической виктимологии</vt:lpstr>
      <vt:lpstr>Социально – педагогически виктимология - отрасль знания, составная часть социальной педагогики, изучающая реальных или потенциальных жертв неблагоприятных условий социализации, их развитие и воспитание.    А.В. Мудрик</vt:lpstr>
      <vt:lpstr>А.В Мудрик</vt:lpstr>
      <vt:lpstr>Основным объектом виктимологии выступают неадаптированные группы и индивиды в состоянии социальных жертв, а также социально-виктимологические явления в обществе. </vt:lpstr>
      <vt:lpstr>Презентация PowerPoint</vt:lpstr>
      <vt:lpstr>Виктимогенность</vt:lpstr>
      <vt:lpstr>Факторы виктимогенности </vt:lpstr>
      <vt:lpstr>Виктимизация</vt:lpstr>
      <vt:lpstr>виктимность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Сущность социально – педагогической виктимологии</dc:title>
  <dc:creator>марина</dc:creator>
  <cp:lastModifiedBy>марина</cp:lastModifiedBy>
  <cp:revision>4</cp:revision>
  <dcterms:created xsi:type="dcterms:W3CDTF">2015-05-18T06:35:20Z</dcterms:created>
  <dcterms:modified xsi:type="dcterms:W3CDTF">2015-05-18T07:03:31Z</dcterms:modified>
</cp:coreProperties>
</file>