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4BDAB1-972D-4D12-9F61-71947760BA98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AFE8F-5FAA-4F75-91D2-211A1CACCBB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643050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Социальное воспитание в загородном лагере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00892" y="5643578"/>
            <a:ext cx="17599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Выполнила:</a:t>
            </a:r>
          </a:p>
          <a:p>
            <a:r>
              <a:rPr lang="ru-RU" dirty="0" err="1" smtClean="0"/>
              <a:t>Цуй</a:t>
            </a:r>
            <a:r>
              <a:rPr lang="ru-RU" dirty="0" smtClean="0"/>
              <a:t> Анастасия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071546"/>
            <a:ext cx="8634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индивидуальной ситуации школьника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загородном лагере.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14282" y="1714488"/>
            <a:ext cx="857256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Характерно и непрерывность времени, другими словами участник смены (ребенок, подросток) не может по своему произволу прервать общение со сверстниками или взрослыми. Они по-прежнему с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жизнедеятельности временного детского объединения в летнем лагеря включает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рекреационные мероприятия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пассивные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(солнечные и воздушные ванны в покое, осуществляются они обычно в условиях пляжа, люди при этом обнажены, требуется соответствующая погода- солнечно, без осадков),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(прогулки, спортивные игры и т.д., физическая активность обусловливает повышенную теплопродукцию, во время активной рекреации люди обычно одеты в легкую одежду, требования к погоде менее жесткие в сравнении с пассивной).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1071546"/>
            <a:ext cx="415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Временная принудительность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85926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Это обстоятельство, отмеченное  А.Г. Кирпичником, В. П.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Ижицким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обусловлено тем, что у каждого человека имеются внутренние ритмы жизни (биоритмы), их воздействие на соматическое и психологическое состояние человека весьма значительно, именно внутренние ритмы определяют возможность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1071546"/>
            <a:ext cx="87154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Функции социального воспитания школьников в загородном детском центре: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14282" y="2143116"/>
            <a:ext cx="864399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духовно-ценностную ориентацию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ценностное отношение к природе, к собственному здоровью, к организации собственного отдыха, позитивному, конструктивному общению с окружающими людьми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физическое, коммуникативных способностей,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Принципиальные характеристик социального воспитания школьников в загородном детском лагере, обеспечивающие высокую эффективность: предусматривать кардинальное отличие в бытийном плане от жизни в течение учебного года, с учетом внутренней и внешней дифференциации интенсивности отдыха, предоставлять школьнику максимальные возможности выбора видов занятий и режимов существования.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857364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Воспитание 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загородном детском лагере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можно рассматривать в четырехмерной системе координат – «два в двух». Первые два параметра это «время» и «пространство». В данном случае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- не что иное как «длительность бытия, последовательность существования; продолжение случаев, событий, последовательное течение суток за сутками», «форма последовательной смены явлений, состояний материи», а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пространство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«форма существования материальных объектов и процессов;  характеризуется структурностью и протяженностью материальных систем, единством прерывности и непрерывности; промежуток между чем-нибудь, способное вместить что-нибудь».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4643446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Внутри названных двух осей находятся еще две: «коллектив» и «личность». В понимании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личности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мы принимаем позицию А.В.Мудрика - «система отношений к миру и с миром к себе и самим собой».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928670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социального воспитания в загородных детских лагерях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2928934"/>
            <a:ext cx="87868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 стороны социального воспитания школьника в загородном детском центре (как воспитательной организации):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57158" y="1071546"/>
            <a:ext cx="85725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Стороны жизнедеятельности загородного детского лагеря (время, пространство) тесно взаимосвязаны с субъектами (коллектив и личность).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Ситуация личности в загородном лагере определяются с одной стороны группой и через нее пространственно-временными показателями, а с другой непосредственно пространственно-временными рамками лагеря (относительно независимыми от группы).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643314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специфика пространственно-временного расположения воспитательной организации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(отчужденность от привычной обстановки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57158" y="4286256"/>
            <a:ext cx="85725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ограниченность пространства и времени жизнедеятельности коллектива и личности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(относительная изолированность от внешней среды – автономность существования, ограниченная забором, лагерная смена, временный коллектив),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7158" y="5143512"/>
            <a:ext cx="857256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содержательные характеристики  пространства, времени и сосуществования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(интенсивность и самодостаточность жизнедеятельности временного коллектива, обязательный набор площадок внутри лагеря, обеспечивающий реализацию потребностей, завершенный целостный суточный цикл и содержание жизнедеятельности).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71546"/>
            <a:ext cx="857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Организационная особенность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воспитания в загородном детском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центре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428868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Основной формой организации социального воспитания школьников в загородном детском центре является лагерная смена – относительно целостная пространственно-временная структура взаимодействия участников процесса воспитания.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3643314"/>
            <a:ext cx="85010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Лагерная смена традиционно делиться на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-организационный (адаптационный)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-основной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-заключительный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реадаптационный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периоды.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1000108"/>
            <a:ext cx="47216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защищенность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детей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подростков)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1643050"/>
            <a:ext cx="56435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 названной задачи имеет многочисленные уровни и подуровни: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85720" y="2428868"/>
            <a:ext cx="857256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санитарно- гигиеническая защита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(предотвращение проникновение инфекций как из вне, так и изнутри),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физическая защита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(недопущение на территорию лиц, представляющих опасность нападения на детей и взрослых – участников смены),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психологическая защита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(охрана участников смены от лиц, представляющих опасность в плане психологического насилия),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духовная защита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(недопущение во временное подростковое объединение тоталитарных учений, нетрадиционных верований, этически неоднозначных образцов поведения и отношений).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142984"/>
            <a:ext cx="8858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содержательная специфика быта и жизнедеятельности воспитательной организации.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2357430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Особенность пространства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загородного лагеря состоит в наличии широкого круга объектов для удовлетворения различных потребностей школьников - участников лагерной смены.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42844" y="3286124"/>
            <a:ext cx="864399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Обсуждаемая характеристика социального воспитания состоит в специфике пространства загородного лагеря – это площадка,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включающая все необходимые объекты для удовлетворения различных потребностей.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71546"/>
            <a:ext cx="6429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Типовой перечень может выглядеть примерно так: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20840"/>
            <a:ext cx="84296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-помещение, предназначенное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организации питания всех участников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смены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помещения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ночного и дневного отдыха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сна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помещения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различных коллективных занятий 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площадки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помещения для занятий физической культурой и спортом (стадионы, бассейны,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спортплощадки)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помещения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профилактического медицинского осмотра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лечения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помещения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индивидуальной гигиены.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736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специфика социального воспитания школьников в загородном детском центре состоит в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необходимости строгой координации всех элементов жизнедеятельности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2428868"/>
            <a:ext cx="83582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Например, вечерние мероприятия в первичных объединениях необходимо привести в соответствие с режимом приемов пищи, временем подготовки ко сну и т.п.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4282" y="3429000"/>
            <a:ext cx="85011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Пространственная насыщенность жизнедеятельности детского загородного лагеря, по мнению А.Г. Кирпичника, В. П.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Ижицкого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создает возможности для того, чтобы «объединить воспитательное воздействие на личность социального окружения, педагогов, предметной и природной среды».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928670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содержательная характеристика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времени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 временном коллективе. 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2143116"/>
            <a:ext cx="864399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отличие от других  воспитательных организаций (образовательных учреждений и детских объединений) нахождение в воспитательном коллективе является круглосуточным. Каждый день лагерной смены представляет собой цикл, организованный по строгому распорядку, с жестким обозначением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бодровствования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отдыха, приема пищи и совместных занятий. Имеются некоторые особенности в различные периоды смены.  Эта особенность также относится к временному параметру – временных рамок существования ребенка в детском загородном центре.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946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KMO</dc:creator>
  <cp:lastModifiedBy>KMO</cp:lastModifiedBy>
  <cp:revision>8</cp:revision>
  <dcterms:created xsi:type="dcterms:W3CDTF">2015-05-13T11:37:43Z</dcterms:created>
  <dcterms:modified xsi:type="dcterms:W3CDTF">2015-05-13T12:50:43Z</dcterms:modified>
</cp:coreProperties>
</file>