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798E13-5F7D-47F6-8900-0B0D71DBCD1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B82D557-FE4C-438F-86EA-198BCA15F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E13-5F7D-47F6-8900-0B0D71DBCD1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D557-FE4C-438F-86EA-198BCA15F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E13-5F7D-47F6-8900-0B0D71DBCD1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D557-FE4C-438F-86EA-198BCA15F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798E13-5F7D-47F6-8900-0B0D71DBCD1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82D557-FE4C-438F-86EA-198BCA15F8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798E13-5F7D-47F6-8900-0B0D71DBCD1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B82D557-FE4C-438F-86EA-198BCA15F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E13-5F7D-47F6-8900-0B0D71DBCD1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D557-FE4C-438F-86EA-198BCA15F8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E13-5F7D-47F6-8900-0B0D71DBCD1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D557-FE4C-438F-86EA-198BCA15F8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798E13-5F7D-47F6-8900-0B0D71DBCD1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82D557-FE4C-438F-86EA-198BCA15F8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98E13-5F7D-47F6-8900-0B0D71DBCD1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D557-FE4C-438F-86EA-198BCA15F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798E13-5F7D-47F6-8900-0B0D71DBCD1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82D557-FE4C-438F-86EA-198BCA15F8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798E13-5F7D-47F6-8900-0B0D71DBCD1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82D557-FE4C-438F-86EA-198BCA15F8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798E13-5F7D-47F6-8900-0B0D71DBCD1E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82D557-FE4C-438F-86EA-198BCA15F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Социальная </a:t>
            </a:r>
            <a:r>
              <a:rPr lang="ru-RU" smtClean="0"/>
              <a:t>педагогика </a:t>
            </a:r>
            <a:r>
              <a:rPr lang="ru-RU" smtClean="0"/>
              <a:t>в системе наук о человеке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: Монастырева Олеся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Социальная педагогика и политология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политологии для социальной педагогики представляют интерес исследования в области социальной политики, которая как составная часть внутренней политики государства, а также общественного сектора, воплощенная в их социальных программах и практике и регулирующая отношения в государстве и обществе в интересах и через интересы основных социальных групп населения, является сферой, определяющей практическую социально-педагогическую деятельность различных социальных институтов. Как наука социальная педагогика не зависит от социальной политики, так как сама социальная политика по своему происхождению вторична относительно экономики, которая была и остается определяющей материальной основой решения всех социальных задач.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Список литературы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Иванов А. В. Социальная педагогика: Учебное пособие / А. В. Иванов и др.; под общ. ред. проф. А. В. Иванова. - М.: Издательско-торговая корпорация.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Мудрик А. В. Социальная педагогика: Учеб. для студ.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вузов / Под ред. В.А.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Сластенина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- 3-е изд.,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 доп. - М.: Издательский центр «Академия».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А.А.,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Коломинский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Я.Л. Социально-педагогическая психология / А.А.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Я.Л.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Коломинский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Серия «Мастера психологии» - Питер, С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Птб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2000.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	Мустаева Ф.А. Основы социальной педагогики. – М., 2009.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	Ромм Т. А. История социальной педагогики : учеб. пособие / Ромм Т. А. - Ростов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/Д : Феникс, 2010. - 346 с.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Социальная педагогика   — это отрасль педагогики, изучающая социальное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воспитание,осуществляемое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как в собственно воспитательных учреждениях, так и в различных организациях,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длякоторых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оно не является ведущей функцией. Термин введён в 19 в. Ф.А.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Дистервегом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Какнаправление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С.п. оформилась в середине 19в.</a:t>
            </a:r>
          </a:p>
          <a:p>
            <a:pPr algn="ctr"/>
            <a:endParaRPr lang="ru-RU" sz="2800" dirty="0"/>
          </a:p>
        </p:txBody>
      </p:sp>
      <p:pic>
        <p:nvPicPr>
          <p:cNvPr id="2050" name="Picture 2" descr="C:\Users\Olesya\Desktop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714884"/>
            <a:ext cx="5292858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lesy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256"/>
            <a:ext cx="3857652" cy="257174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642918"/>
            <a:ext cx="7467600" cy="487375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Социальная педагогика, будучи самостоятельной педагогической наукой, в то же время тесно связана с рядом других наук и использует накопленные в них факты. Среди них есть базисные — основные для социальной педагогики. К их числу принято относить философию, общую педагогику, социальную работу, социальную психологию, социологию, политологию.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Социальная педагогика и педагогика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Социальная педагогика связана с общей педагогикой как часть и целое. Назначение социальной педагогики — установить направления, содержание, формы поддержки личности в определенных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условиях, конкретизировать положения общей педагогики применительно к возможностям среды. Из общей педагогики социальная педагогика заимствовала многие понятия и положения: о принципах, закономерностях, методах воспитания, формах организации совместной деятельности, условиях семейного воспитания и многое другое.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Социальная педагогика и социальная работа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Социальная педагогика тесно связана с социальной работой. Социальная педагогика в социальной работе выступает в роли научного стержня потому, что информационные задачи, вопросы формирования знаний об обществе, отношениях в группе, социализации, развитии готовности личности к самопомощи решаются в основном педагогическими методами и средствами. Решение социальных задач во многом определяется воспитанностью людей, поэтому социальной педагогике принадлежит ведущая роль в определении способов, путей и средств развития личности, субъектов и объектов социальной работы.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Социальная педагогика и исправительно-трудовая педагогика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Социальная педагогика связана с исправительно-трудовой педагогикой, которая содержит теоретические обоснования и разработки практики перевоспитания лиц, находящихся в заключении за совершенные преступления. Другое ее название — педагогика пенитенциарных учреждений. Существует детская и взрослая отрасли науки по перевоспитанию людей, отбывающих наказание за совершенные преступления. В связи с этим педагогические основы исправительно-трудовой педагогики должны включать элементы педагогической теории о принципах, содержании, методах, путях и средствах педагогического воздействия, разрабатываемые в социальной педагогике.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Социальная педагогика и философия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Философия является методологической основой социальной педагогики. Будучи системой научных знаний, социальная педагогика состоит из двух связанных разделов: теоретико-методологического (методологические основы познания, законы, научный аппарат и т. д.) и прикладного (практического применения общих теоретических положений). Поэтому те или иные философские течения, концепции, теории, методология познания и преобразования — все это составляет исходные методологические основания, основы социально-педагогических теорий.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Социальная педагогика и психология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Другая базисная для социальной педагогики наука — психология, раскрывающая закономерности развития личности, групп и коллективов. Из психологии социальная педагогика черпает сведения об особенностях личности, социального познания, механизмах и условиях социализации личности, истоках отношений личности, особенностях межличностного общения, о социальных факторах отклоняющегося поведения, содержании психосоциальной работы. Многие подходы в социальной педагогике, оформляясь в определенные направления, обычно опирались на те или иные психологические воззрения.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Социальная педагогика и </a:t>
            </a:r>
            <a:r>
              <a:rPr lang="ru-RU" dirty="0" err="1" smtClean="0">
                <a:solidFill>
                  <a:schemeClr val="accent1"/>
                </a:solidFill>
              </a:rPr>
              <a:t>конфликтология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Конфликтология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изучает типы, виды и формы социальных конфликтов, их общие закономерности; социальная педагогика — главным образом межличностные, внутри личностные и личностно-групповые конфликты.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Конфликтологическая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теория пронизывает большинство современных разделов обществоведения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человекознания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Поскольку бесконфликтного личностного развития не бывает в природе, социальная педагогика изучает (как часть научного объекта) потенциально и реально существующие конфликты между личностью и социальной средой (социумом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микросоциумом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взаимоотношения человека с другими людьми, которые имеют конфликтный, а поэтому особо значимый как для личности, так и ее окружения характер. Социальные педагоги имеют дело с остроконфликтными категориями населения (молодежью, инвалидами, пенсионерами, безработными, беженцами и т. п.) и призваны содействовать ослаблению социальной напряженности.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738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Социальная педагогика в системе наук о человеке</vt:lpstr>
      <vt:lpstr>Слайд 2</vt:lpstr>
      <vt:lpstr>Слайд 3</vt:lpstr>
      <vt:lpstr>Социальная педагогика и педагогика</vt:lpstr>
      <vt:lpstr>Социальная педагогика и социальная работа</vt:lpstr>
      <vt:lpstr>Социальная педагогика и исправительно-трудовая педагогика</vt:lpstr>
      <vt:lpstr>Социальная педагогика и философия</vt:lpstr>
      <vt:lpstr>Социальная педагогика и психология</vt:lpstr>
      <vt:lpstr>Социальная педагогика и конфликтология</vt:lpstr>
      <vt:lpstr>Социальная педагогика и политология</vt:lpstr>
      <vt:lpstr>Список литературы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педагогика</dc:title>
  <dc:creator>Olesya</dc:creator>
  <cp:lastModifiedBy>Olesya</cp:lastModifiedBy>
  <cp:revision>4</cp:revision>
  <dcterms:created xsi:type="dcterms:W3CDTF">2015-05-11T06:31:23Z</dcterms:created>
  <dcterms:modified xsi:type="dcterms:W3CDTF">2015-05-12T03:49:52Z</dcterms:modified>
</cp:coreProperties>
</file>