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47" y="116632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Социальное воспитание в школе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31" y="2132856"/>
            <a:ext cx="4876799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4054" y="575251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Выполнила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</a:rPr>
              <a:t>Харютина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Анастасия Владимировна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Группа ППОпп-21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1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Общественную жизнь, педагогическую науку и практику невозможно представить без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школы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— традиционного субъекта общественных отношений, педагогического процесса, истории жизни каждого человека.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72" y="2708920"/>
            <a:ext cx="5236860" cy="338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2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Одна из базовых социальных потребностей общества, заявляющая о себе с различной степенью интенсивности на протяжении веков, — потребность в осмысленном взращивании молодого поколения. Удовлетворить данную потребность в той или иной степени стало возможным благодаря становлению социального института воспитания, решающего задачи социально контролируемой социализации, трансляции культуры и социальных норм.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7" y="3212976"/>
            <a:ext cx="3688855" cy="23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9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62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Причиной появления и двигателем развития школы как социального института были и являются практические потребности общества и человека (экономические, социальные, политические, духовные). Историческая эпоха накладывает существенный отпечаток на все компоненты школьной структуры.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229080" cy="256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68" y="3789040"/>
            <a:ext cx="2526843" cy="24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080893"/>
            <a:ext cx="3168352" cy="235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46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современном прогнозировании наряду с поисковыми прогнозами (выявление назревающих проблем при наблюдаемых тенденциях) широко применяются нормативные прогнозы (выявление возможных решений проблем с учетом заранее определенных норм для течения процесса и характеристик ожидаемого результата).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4464496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80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Учеба идет в индивидуальном темпе с использованием методов и процедур, наиболее соответствующих особенностям структуры данной личности.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33" y="2636912"/>
            <a:ext cx="3981822" cy="33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2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139" y="2967335"/>
            <a:ext cx="9166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34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</TotalTime>
  <Words>185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2015-05-25T08:59:12Z</dcterms:created>
  <dcterms:modified xsi:type="dcterms:W3CDTF">2015-05-25T11:05:18Z</dcterms:modified>
</cp:coreProperties>
</file>