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Личностный, возрастной,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гендерный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дифференцированный,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индивидуальный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подходы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социальном воспитании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3018" y="597453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Выполнила Фёдорова Анастасия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Группа ППОпп-21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3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398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Воспитание</a:t>
            </a:r>
            <a:r>
              <a:rPr lang="ru-RU" sz="2000" dirty="0">
                <a:solidFill>
                  <a:srgbClr val="FFFF00"/>
                </a:solidFill>
              </a:rPr>
              <a:t> - одна из основных категорий педагогики.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2135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Воспитание</a:t>
            </a:r>
            <a:r>
              <a:rPr lang="ru-RU" sz="2000" dirty="0">
                <a:solidFill>
                  <a:srgbClr val="FFFF00"/>
                </a:solidFill>
              </a:rPr>
              <a:t> (относительно социально-контролируемая социализация) </a:t>
            </a:r>
            <a:r>
              <a:rPr lang="ru-RU" sz="2000" dirty="0" err="1">
                <a:solidFill>
                  <a:srgbClr val="FFFF00"/>
                </a:solidFill>
              </a:rPr>
              <a:t>автономизируется</a:t>
            </a:r>
            <a:r>
              <a:rPr lang="ru-RU" sz="2000" dirty="0">
                <a:solidFill>
                  <a:srgbClr val="FFFF00"/>
                </a:solidFill>
              </a:rPr>
              <a:t> от исторически первичной стихийной социализации тогда, когда на определенном этапе социально-экономического развития того или иного общества подготовка его членов к жизни выделяется в относительно самостоятельную сферу.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0828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11" y="476672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При </a:t>
            </a:r>
            <a:r>
              <a:rPr lang="ru-RU" sz="2000" b="1" i="1" dirty="0">
                <a:solidFill>
                  <a:srgbClr val="FFFF00"/>
                </a:solidFill>
              </a:rPr>
              <a:t>личностном подходе</a:t>
            </a:r>
            <a:r>
              <a:rPr lang="ru-RU" sz="2000" dirty="0">
                <a:solidFill>
                  <a:srgbClr val="FFFF00"/>
                </a:solidFill>
              </a:rPr>
              <a:t> учет возрастных и индивидуальных особенностей приобретает новую направленность. Диагностируются потенциальные возможности, ближайшие перспективы.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210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Личностный подход в воспитании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680520" cy="33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4472" y="3057764"/>
            <a:ext cx="3637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Понять глубинные характеристики </a:t>
            </a:r>
            <a:r>
              <a:rPr lang="ru-RU" sz="2000" b="1" i="1" dirty="0">
                <a:solidFill>
                  <a:srgbClr val="FFFF00"/>
                </a:solidFill>
              </a:rPr>
              <a:t>личности</a:t>
            </a:r>
            <a:r>
              <a:rPr lang="ru-RU" sz="2000" dirty="0">
                <a:solidFill>
                  <a:srgbClr val="FFFF00"/>
                </a:solidFill>
              </a:rPr>
              <a:t> по внешним актам поведения очень сложно и не всегда удается. Нужно, чтобы сам воспитанник помогал воспитателю. Сделайте его своим другом, союзником, сотрудником. Это кратчайший и верный путь диагностики глубинных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102565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7037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Возрастной подход в воспитании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248472" cy="28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989399"/>
            <a:ext cx="40996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Возрастной подход </a:t>
            </a:r>
            <a:r>
              <a:rPr lang="ru-RU" sz="2000" dirty="0">
                <a:solidFill>
                  <a:srgbClr val="FFFF00"/>
                </a:solidFill>
              </a:rPr>
              <a:t>в воспитании предполагает учет и использование закономерностей формирования и развития конкретного человека (физиологических, психических, психологических, социальных и др.), а также социально-психологических особенностей групп воспитуемых, обусловленных их возрастным составом.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594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Возрастные особенности </a:t>
            </a:r>
            <a:r>
              <a:rPr lang="ru-RU" sz="2000" dirty="0">
                <a:solidFill>
                  <a:srgbClr val="FFFF00"/>
                </a:solidFill>
              </a:rPr>
              <a:t>образуют комплекс физических, познавательных, интеллектуальных, мотивационных и эмоциональных свойств человека, которые присущи большинству людей одного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205729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705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детей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учётом их гендерных особенностей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Девочки дошкольного возраста «</a:t>
            </a:r>
            <a:r>
              <a:rPr lang="ru-RU" sz="2000" dirty="0" err="1">
                <a:solidFill>
                  <a:srgbClr val="FFFF00"/>
                </a:solidFill>
              </a:rPr>
              <a:t>социальнее</a:t>
            </a:r>
            <a:r>
              <a:rPr lang="ru-RU" sz="2000" dirty="0">
                <a:solidFill>
                  <a:srgbClr val="FFFF00"/>
                </a:solidFill>
              </a:rPr>
              <a:t>» и более внушаемы, чем мальчики. Девочки лучше справляют с простыми, рутинными задачами, тогда как мальчики — с более сложными познавательными процессами. На девочек больше влияет наследственность, а на мальчиков – среда. У девочек больше развито слуховое, а у мальчиков – зрительное восприятие и многое другое. Однако, по мнению ученых, здесь также очень много спорного, проблематичного, неясного.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843276"/>
            <a:ext cx="4016846" cy="22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734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Дифференцированный подход в воспитании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Дифференцированный подход</a:t>
            </a:r>
            <a:r>
              <a:rPr lang="ru-RU" sz="2000" dirty="0">
                <a:solidFill>
                  <a:srgbClr val="FFFF00"/>
                </a:solidFill>
              </a:rPr>
              <a:t> в обучении и воспитании, - один из способов решения педагогических задач с учётом социально-психологических особенностей групп воспитания, которые существуют в сообществе детей как его структурные или неформальные объединения или выделяются педагогом по сходным индивидуальным, личностным качествам учащихся.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266694"/>
            <a:ext cx="4148192" cy="331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06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97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Специфика организации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индивидуального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подхода в воспитании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807" y="138896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В решении задач трудового воспитания </a:t>
            </a:r>
            <a:r>
              <a:rPr lang="ru-RU" sz="2000" b="1" i="1" dirty="0">
                <a:solidFill>
                  <a:srgbClr val="FFFF00"/>
                </a:solidFill>
              </a:rPr>
              <a:t>принцип индивидуального подхода </a:t>
            </a:r>
            <a:r>
              <a:rPr lang="ru-RU" sz="2000" dirty="0">
                <a:solidFill>
                  <a:srgbClr val="FFFF00"/>
                </a:solidFill>
              </a:rPr>
              <a:t>приобретает особо важное значение, потому что пробелы в трудовом воспитании ребенка неблагоприятно сказываются на его нравственном облике, волевых качествах, интерес к занятиям.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565" y="50131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Для индивидуального подхода к детям в процессе игровой деятельности важно выяснить их отношение, интерес к игре и характер участия в различных играх.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96" y="1425543"/>
            <a:ext cx="3589907" cy="24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97" y="4060629"/>
            <a:ext cx="3437104" cy="257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1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595" y="1844824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Социальное воспитание </a:t>
            </a:r>
            <a:r>
              <a:rPr lang="ru-RU" sz="2000" dirty="0">
                <a:solidFill>
                  <a:srgbClr val="FFFF00"/>
                </a:solidFill>
              </a:rPr>
              <a:t>- это одна из важнейших сторон многогранного процесса становления личности, освоение индивидом моральных ценностей, выработка им нравственных качеств, способности ориентироваться на идеал, жить согласно принципам, нормам и правилам социума, когда убеждения и представления о должном воплощаются в реальных поступках и поведении. Это приобщение индивида к миру человеческих ценностей и взаимоотношений с ними при сознательном самоопределении.</a:t>
            </a:r>
          </a:p>
        </p:txBody>
      </p:sp>
    </p:spTree>
    <p:extLst>
      <p:ext uri="{BB962C8B-B14F-4D97-AF65-F5344CB8AC3E}">
        <p14:creationId xmlns:p14="http://schemas.microsoft.com/office/powerpoint/2010/main" val="193887109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</TotalTime>
  <Words>448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2015-05-18T09:06:27Z</dcterms:created>
  <dcterms:modified xsi:type="dcterms:W3CDTF">2015-05-18T12:05:00Z</dcterms:modified>
</cp:coreProperties>
</file>