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3888431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взаимодействия (межличностного, группового, межгруппового, массового), быта и жизнедеятельности в воспитательных </a:t>
            </a:r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процессах.</a:t>
            </a:r>
            <a:endParaRPr lang="ru-RU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5445224"/>
            <a:ext cx="4748064" cy="119970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Выполнил:</a:t>
            </a:r>
          </a:p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студент 2 курса, гр. ППОпп-21</a:t>
            </a:r>
          </a:p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Третьякова Юлия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Владимировна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0987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Ценности и нормы, принимаемые и вырабатываемые партнерами, определяют их поведение и характер процесса взаимодействия (кооперативный или конкурентный). Основное различие между кооперативным и конкурентным характером взаимодействия лежит в области его целей.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Ценности и нормы.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22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Деструктивный конфликт ведет к рассогласованию взаимодействия, к его разрушению. Содержательная причина конфликта быстро отходит на второй план, а на первом оказывается переход «на личности».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Деструктивный </a:t>
            </a:r>
            <a:r>
              <a:rPr lang="ru-RU" dirty="0" smtClean="0"/>
              <a:t>конфликт.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65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Конструктивный конфликт чаще возникает тогда, когда столкновение происходит не из-за несовместимости участников взаимодействия, а из-за различия точек зрения на какую-либо проблему, на способы ее решения. В таком случае конфликт способствует более всестороннему пониманию проблемы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Конструктивный </a:t>
            </a:r>
            <a:r>
              <a:rPr lang="ru-RU" dirty="0" smtClean="0"/>
              <a:t>конфликт.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27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Жизнедеятельность - взаимосвязанная совокупность различных видов работы, обеспечивающая удовлетворение потребностей конкретных человека, коллектива, группы с учетом требований и потребностей более широкой социальной среды и всего общества.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Жизнедеятельность воспитательных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2583800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Активность человека побуждается рядом потребностей разного уровня, которые имеют половозрастные, дифференциально-групповые и индивидуальные особенности. Потребность побуждает человека действовать определенным образом в определенной ситуации, в которой она может быть удовлетворена.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291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Содержание жизнедеятельности «вносится» создателями-руко­водителями воспитательной организации по-разному (по мнению С.Д. Полякова, можно выделить четыре наиболее типичных варианта)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56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Управление - сознательное использование руководителями отношений власти, имеющихся ресурсов (материальных, организационных, личностных и др.), научных знаний для получения результатов, как можно полнее реализующих задачи и цели социального воспитания.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Управление.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76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Актуализация </a:t>
            </a:r>
            <a:r>
              <a:rPr lang="ru-RU" dirty="0"/>
              <a:t>воспитательных возможностей содержания жизнедеятельности происходит в том случае, если руководители, с одной стороны, возбуждают у членов коллектива, как минимум, интерес к содержанию жизнедеятельности, желание активно взаимодействовать с товарищами, а с другой делают это содержание настолько субъективно значимым, чтобы оно давало пищу для размышлений и побуждало стремление осмысливать себя, других, отношения к себе, с собой, к миру и с миром.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Пути актуализации содержания жизнедеятельности воспитательной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3585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Немаловажно и умение ориентироваться в ситуации взаимодействия. Оно предполагает понимание того, что правила взаимодействия в деловой ситуации и на отдыхе, в коллективе и в дружеской компании несколько различны. Умение ориентироваться в ситуации помогает завязывать контакты, создавать ситуацию взаимодействия в том или ином случае, входить в уже имеющуюся ситуацию, находить подходящие темы общения.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Заключение.</a:t>
            </a:r>
          </a:p>
        </p:txBody>
      </p:sp>
    </p:spTree>
    <p:extLst>
      <p:ext uri="{BB962C8B-B14F-4D97-AF65-F5344CB8AC3E}">
        <p14:creationId xmlns:p14="http://schemas.microsoft.com/office/powerpoint/2010/main" val="201641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412776"/>
            <a:ext cx="70567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  <a:p>
            <a:pPr algn="ctr"/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нимание!</a:t>
            </a:r>
            <a:endParaRPr lang="ru-RU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43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В наиболее общем виде взаимодействие можно рассматривать как организацию совместных действий индивидов, групп и организаций понятий, позволяющую им реализовать какую-либо «взаимодействие» общую для них работу.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Введение.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34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Взаимодействие — универсальная форма развития, обоюдного изменения явлений, как в природе, так и в обществе, приводящего каждое звено в новое качественное состояние. Взаимодействие отображает широкий круг процессов окружающей действительности, посредством которых реализуются причинно-следственные связи, происходит обмен между взаимодействующими сторонами, их взаимное изменение.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Сущность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50512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Социальное взаимодействие осуществляется в процессе совместной деятельности и общения. В социальном плане взаимодействие людей рассматривают также как способ осуществления преемственности поколений. Передача опыта, информации от поколения к поколению способствует взаимодействию людей: конкретное поведение, с одной стороны, и подражание этому поведению — с другой.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Социальное взаимодействие осуществляется</a:t>
            </a:r>
          </a:p>
        </p:txBody>
      </p:sp>
    </p:spTree>
    <p:extLst>
      <p:ext uri="{BB962C8B-B14F-4D97-AF65-F5344CB8AC3E}">
        <p14:creationId xmlns:p14="http://schemas.microsoft.com/office/powerpoint/2010/main" val="123085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условиях образовательного учреждения передача опыта, общечеловеческих ценностей идет по крайней мере в двух формах: в процессе взаимодействия педагогов и детей, т. е. в специально организованном учебно-воспитательном процессе, а также в совместной деятельности старших и младших подростков.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 условиях образовательного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137626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Социальное взаимодействие — более широкое понятие, включает педагогическое взаимодействие. Если педагогическое взаимодействие всегда является специально организованным процессом, направленным на решение воспитательных задач, то социальное взаимодействие характеризуется как стихийными контактами, так и специально организованными.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Различие социального и педагогического взаимодействия.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2204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Взаимопознание; </a:t>
            </a:r>
          </a:p>
          <a:p>
            <a:r>
              <a:rPr lang="ru-RU" dirty="0" smtClean="0"/>
              <a:t>Взаимопонимание;</a:t>
            </a:r>
          </a:p>
          <a:p>
            <a:r>
              <a:rPr lang="ru-RU" dirty="0" smtClean="0"/>
              <a:t>Взаимоотношение;</a:t>
            </a:r>
          </a:p>
          <a:p>
            <a:r>
              <a:rPr lang="ru-RU" dirty="0"/>
              <a:t>В</a:t>
            </a:r>
            <a:r>
              <a:rPr lang="ru-RU" dirty="0" smtClean="0"/>
              <a:t>заимные действия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заимовлияние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характеристики.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86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Характеристика сущности, структуры взаимодействия помогает определить показатели его эффективности. Вместе с тем необходимо помнить, что взаимодействие участников воспитательного процесса — это не самоцель, а важнейшее средство, необходимый способ успешного решения поставленных задач, и эффективность определяется прежде всего развитием личности педагогов и школьников, степенью достижения результатов в соответствии с теми задачами, которые ставились.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Характеристика </a:t>
            </a:r>
            <a:r>
              <a:rPr lang="ru-RU" dirty="0" smtClean="0"/>
              <a:t>сущности.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33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наиболее общем виде взаимодействие можно рассматривать как организацию совместных действий индивидов, групп и организации, позволяющую им реализовать какую-либо общую для них работу.</a:t>
            </a:r>
          </a:p>
          <a:p>
            <a:r>
              <a:rPr lang="ru-RU" dirty="0"/>
              <a:t>Содержательной основой взаимодействия являются ценности интеллектуальные, экспрессивные, инструментальные, социальные, которые признаны таковыми обществом и (или) организацией, в которой осуществляется взаимодействие, а также ценности, рассматриваемые таковыми членами конкретного коллектива. Эти ценности специфичны для каждой сферы жизнедеятельности (познания, спорта, общения и т.д</a:t>
            </a:r>
            <a:r>
              <a:rPr lang="ru-RU" dirty="0" smtClean="0"/>
              <a:t>.).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Каналы и механизмы </a:t>
            </a:r>
            <a:r>
              <a:rPr lang="ru-RU" dirty="0" smtClean="0"/>
              <a:t>взаимодействия.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134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812</Words>
  <Application>Microsoft Office PowerPoint</Application>
  <PresentationFormat>Экран (4:3)</PresentationFormat>
  <Paragraphs>44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Организация взаимодействия (межличностного, группового, межгруппового, массового), быта и жизнедеятельности в воспитательных процессах.</vt:lpstr>
      <vt:lpstr>Введение.</vt:lpstr>
      <vt:lpstr>Сущность взаимодействия.</vt:lpstr>
      <vt:lpstr>Социальное взаимодействие осуществляется</vt:lpstr>
      <vt:lpstr>В условиях образовательного учреждения</vt:lpstr>
      <vt:lpstr>Различие социального и педагогического взаимодействия.</vt:lpstr>
      <vt:lpstr>Основные характеристики.</vt:lpstr>
      <vt:lpstr>Характеристика сущности.</vt:lpstr>
      <vt:lpstr>Каналы и механизмы взаимодействия.</vt:lpstr>
      <vt:lpstr>Ценности и нормы.</vt:lpstr>
      <vt:lpstr>Деструктивный конфликт.</vt:lpstr>
      <vt:lpstr>Конструктивный конфликт.</vt:lpstr>
      <vt:lpstr>Жизнедеятельность воспитательных организаций.</vt:lpstr>
      <vt:lpstr>Презентация PowerPoint</vt:lpstr>
      <vt:lpstr>Презентация PowerPoint</vt:lpstr>
      <vt:lpstr>Управление.</vt:lpstr>
      <vt:lpstr>Пути актуализации содержания жизнедеятельности воспитательной организации. </vt:lpstr>
      <vt:lpstr>Заключение.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взаимодействия (межличностного, группового, межгруппового, массового), быта и жизнедеятельности в воспитательных процессах.</dc:title>
  <dc:creator>777</dc:creator>
  <cp:lastModifiedBy>777</cp:lastModifiedBy>
  <cp:revision>3</cp:revision>
  <dcterms:created xsi:type="dcterms:W3CDTF">2015-05-28T14:48:43Z</dcterms:created>
  <dcterms:modified xsi:type="dcterms:W3CDTF">2015-05-28T15:19:02Z</dcterms:modified>
</cp:coreProperties>
</file>