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Ребёнок и закономерности его социализации – объект и предмет социальной педагогики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</a:t>
            </a:r>
            <a:r>
              <a:rPr lang="ru-RU" dirty="0" err="1" smtClean="0"/>
              <a:t>егорова</a:t>
            </a:r>
            <a:r>
              <a:rPr lang="ru-RU" dirty="0" smtClean="0"/>
              <a:t> </a:t>
            </a:r>
            <a:r>
              <a:rPr lang="ru-RU" dirty="0" err="1" smtClean="0"/>
              <a:t>наталия</a:t>
            </a:r>
            <a:r>
              <a:rPr lang="ru-RU" dirty="0" smtClean="0"/>
              <a:t>. Ппопп-21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751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365161"/>
            <a:ext cx="10363826" cy="4997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Среда не должна заменять родителей. Взрослым необходимо бороться с нехваткой времени. Важно помнить, что современный ребенок – полноправный партнер в общении. Осознавая это, взрослый не только помогает развитию ребенка, но и сам развивается. Среда в таком случае является средством на пути достижения целей и задач.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602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596177"/>
          </a:xfrm>
        </p:spPr>
        <p:txBody>
          <a:bodyPr/>
          <a:lstStyle/>
          <a:p>
            <a:r>
              <a:rPr lang="ru-RU" dirty="0"/>
              <a:t>Усвоение социальных ролей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824248"/>
            <a:ext cx="10363826" cy="4966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Социальные роли связаны с социальным статусом, профессией или видом деятельности (учитель, ученик, студент, продавец). Это стандартизированные безличные роли, строящиеся на основе прав и обязанностей, независимо от того, кто эти роли исполняет. Выделяют социально-демографические роли: муж, жена, дочь, сын, внук.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18229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67426"/>
            <a:ext cx="10363826" cy="6297768"/>
          </a:xfrm>
        </p:spPr>
        <p:txBody>
          <a:bodyPr>
            <a:normAutofit/>
          </a:bodyPr>
          <a:lstStyle/>
          <a:p>
            <a:r>
              <a:rPr lang="ru-RU" sz="2800" dirty="0"/>
              <a:t>Межличностные роли связаны с межличностными отношениями, которые регулируются на эмоциональном уровне (лидер, обиженный, пренебрегаемый, кумир семьи, любимый и т. д</a:t>
            </a:r>
            <a:r>
              <a:rPr lang="ru-RU" sz="2800" dirty="0" smtClean="0"/>
              <a:t>.).</a:t>
            </a:r>
          </a:p>
          <a:p>
            <a:r>
              <a:rPr lang="ru-RU" sz="2800" dirty="0" smtClean="0"/>
              <a:t>Эмоциональные </a:t>
            </a:r>
            <a:r>
              <a:rPr lang="ru-RU" sz="2800" dirty="0"/>
              <a:t>роли (например, </a:t>
            </a:r>
            <a:r>
              <a:rPr lang="ru-RU" sz="2800" dirty="0" smtClean="0"/>
              <a:t>медицинские </a:t>
            </a:r>
            <a:r>
              <a:rPr lang="ru-RU" sz="2800" dirty="0"/>
              <a:t>сестры, </a:t>
            </a:r>
            <a:r>
              <a:rPr lang="ru-RU" sz="2800" dirty="0" smtClean="0"/>
              <a:t>врачи </a:t>
            </a:r>
            <a:r>
              <a:rPr lang="ru-RU" sz="2800" dirty="0"/>
              <a:t>или </a:t>
            </a:r>
            <a:r>
              <a:rPr lang="ru-RU" sz="2800" dirty="0" smtClean="0"/>
              <a:t>полицейские)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945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373488"/>
            <a:ext cx="10363826" cy="5417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Социальная роль - ожидание, предъявляемое обществом к личности, занимающей тот или иной статус. Она не зависит от самой личности, ее желаний и существует как бы помимо и до самой личности. Основные требования вырабатывались, шлифовались обществом и существуют независимо от конкретных людей, вопреки их желаниям и представлениям.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00195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61504" y="1107585"/>
            <a:ext cx="10363826" cy="5340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Основные характеристики социальной роли - эмоциональность; способ получения; масштаб; формализация и мотивация. В целом, социальная роль, которую выполняет человек, весьма значительна в его жизни, в его умении эффективно функционировать в рамках общества.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15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dirty="0"/>
              <a:t>Внешние и </a:t>
            </a:r>
            <a:r>
              <a:rPr lang="ru-RU" dirty="0" smtClean="0"/>
              <a:t>внутренние </a:t>
            </a:r>
            <a:r>
              <a:rPr lang="ru-RU" dirty="0"/>
              <a:t>факторы развития ребёнка.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Противоречия – движущие силы развития ребёнка.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Влияние среды на развитие ребёнка.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Усвоение социальных ролей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33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0975"/>
            <a:ext cx="9753600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5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90483"/>
            <a:ext cx="10364451" cy="1596177"/>
          </a:xfrm>
        </p:spPr>
        <p:txBody>
          <a:bodyPr/>
          <a:lstStyle/>
          <a:p>
            <a:pPr lvl="0"/>
            <a:r>
              <a:rPr lang="ru-RU" dirty="0"/>
              <a:t>Внешние и внутренние факторы развития ребёнка.</a:t>
            </a:r>
            <a:br>
              <a:rPr lang="ru-RU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120462"/>
            <a:ext cx="10363826" cy="5383369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Внутренние </a:t>
            </a:r>
            <a:r>
              <a:rPr lang="ru-RU" sz="2800" dirty="0" smtClean="0"/>
              <a:t>факторы: </a:t>
            </a:r>
            <a:r>
              <a:rPr lang="ru-RU" sz="2800" dirty="0"/>
              <a:t>анатомо- физиологические особенности индивида, особенности его нервной системы и задатки.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Внешние факторы: развития </a:t>
            </a:r>
            <a:r>
              <a:rPr lang="ru-RU" sz="2800" dirty="0"/>
              <a:t>личности находятся в окружающей среде. Обычно здесь выделяют природно- географическую и социальную </a:t>
            </a:r>
            <a:r>
              <a:rPr lang="ru-RU" sz="2800" dirty="0" smtClean="0"/>
              <a:t>среду.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57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592429"/>
            <a:ext cx="10363826" cy="5533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К внешним факторам относятся:</a:t>
            </a:r>
          </a:p>
          <a:p>
            <a:r>
              <a:rPr lang="ru-RU" sz="2800" dirty="0" smtClean="0"/>
              <a:t>Среда</a:t>
            </a:r>
          </a:p>
          <a:p>
            <a:r>
              <a:rPr lang="ru-RU" sz="2800" dirty="0" smtClean="0"/>
              <a:t>Общение </a:t>
            </a:r>
          </a:p>
          <a:p>
            <a:r>
              <a:rPr lang="ru-RU" sz="2800" dirty="0" smtClean="0"/>
              <a:t>Воспитание</a:t>
            </a:r>
          </a:p>
          <a:p>
            <a:r>
              <a:rPr lang="ru-RU" sz="2800" dirty="0" smtClean="0"/>
              <a:t>Деятельность </a:t>
            </a:r>
          </a:p>
          <a:p>
            <a:r>
              <a:rPr lang="ru-RU" sz="2800" dirty="0" smtClean="0"/>
              <a:t>самовоспитание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7874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744" y="-102700"/>
            <a:ext cx="10364451" cy="1596177"/>
          </a:xfrm>
        </p:spPr>
        <p:txBody>
          <a:bodyPr/>
          <a:lstStyle/>
          <a:p>
            <a:r>
              <a:rPr lang="ru-RU" dirty="0"/>
              <a:t>Противоречия – движущие силы развития ребёнка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094704"/>
            <a:ext cx="10363826" cy="556367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В</a:t>
            </a:r>
            <a:r>
              <a:rPr lang="ru-RU" sz="2800" dirty="0" smtClean="0"/>
              <a:t>иды противоречий: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u="sng" dirty="0"/>
              <a:t>Внешние противоречия</a:t>
            </a:r>
            <a:r>
              <a:rPr lang="ru-RU" sz="2800" dirty="0"/>
              <a:t>, порожденные взаимодействием человека с окружающим миром</a:t>
            </a:r>
            <a:r>
              <a:rPr lang="ru-RU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u="sng" dirty="0"/>
              <a:t>Индивидуальные противоречия</a:t>
            </a:r>
            <a:r>
              <a:rPr lang="ru-RU" sz="2800" dirty="0"/>
              <a:t>, обусловленные конкретной ситуацией развития каждого человека</a:t>
            </a:r>
            <a:r>
              <a:rPr lang="ru-RU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 </a:t>
            </a:r>
            <a:r>
              <a:rPr lang="ru-RU" sz="2800" u="sng" dirty="0"/>
              <a:t>Общественное противоречие</a:t>
            </a:r>
            <a:r>
              <a:rPr lang="ru-RU" sz="2800" dirty="0"/>
              <a:t>, возникающее в результате развития производительных сил закосневшими и устаревшими производственными отношениями.</a:t>
            </a: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641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40912" y="734096"/>
            <a:ext cx="11475076" cy="6568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Противоречие возникает на стыке требований жизни и уровня готовности детей к участию в общественной жизни и производства. Осмысление требований к жизни, приведение содержания к организации воспитания в соответствие с этими требованиями </a:t>
            </a:r>
            <a:r>
              <a:rPr lang="ru-RU" sz="2800" dirty="0" smtClean="0"/>
              <a:t>запаздывает бурное развитие </a:t>
            </a:r>
            <a:r>
              <a:rPr lang="ru-RU" sz="2800" dirty="0"/>
              <a:t>научно-технического процесса. </a:t>
            </a:r>
            <a:r>
              <a:rPr lang="ru-RU" sz="2800" dirty="0" smtClean="0"/>
              <a:t>разрешение противоречия требует </a:t>
            </a:r>
            <a:r>
              <a:rPr lang="ru-RU" sz="2800" dirty="0"/>
              <a:t>ритмичного и систематического обновления содержания воспитания и </a:t>
            </a:r>
            <a:r>
              <a:rPr lang="ru-RU" sz="2800" dirty="0" smtClean="0"/>
              <a:t>обучения. </a:t>
            </a:r>
            <a:r>
              <a:rPr lang="ru-RU" sz="2800" dirty="0"/>
              <a:t>Это есть противоречие между новыми условиями общественной жизни и устаревшими способами подготовки к ней.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13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1030310" y="1416207"/>
            <a:ext cx="10363200" cy="5186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противоречие является реальной движущей силой, стимулом для детей к познанию, к активному участию в воспитательном процессе. Оно обуславливает положение ребёнка в образовательно-воспитательной подготовке к участию в жизни общества не только как объекта, но и субъекта воспитательного взаимодействия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876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865" y="0"/>
            <a:ext cx="10364451" cy="1596177"/>
          </a:xfrm>
        </p:spPr>
        <p:txBody>
          <a:bodyPr/>
          <a:lstStyle/>
          <a:p>
            <a:r>
              <a:rPr lang="ru-RU" dirty="0"/>
              <a:t>Влияние среды на развитие ребёнка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107584"/>
            <a:ext cx="10363826" cy="5409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Что же такое – среда? Это все, что окружает и несет в себе информацию, а также оказывает влияние на жизнедеятельность людей независимо от возраста. Раз уж так остро стоит вопрос о влиянии среды на ребенка, то не стоит забывать и о влиянии среды на взрослого. Три компонента воспитания – ребенок – среда — взрослый, не будут противопоставляться, если развиваются в одном направлении, дополняют друг друга и подчиняются общим задачам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2511425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40</TotalTime>
  <Words>533</Words>
  <Application>Microsoft Office PowerPoint</Application>
  <PresentationFormat>Широкоэкранный</PresentationFormat>
  <Paragraphs>32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Tw Cen MT</vt:lpstr>
      <vt:lpstr>Капля</vt:lpstr>
      <vt:lpstr>Ребёнок и закономерности его социализации – объект и предмет социальной педагогики </vt:lpstr>
      <vt:lpstr>Содержание</vt:lpstr>
      <vt:lpstr>Презентация PowerPoint</vt:lpstr>
      <vt:lpstr>Внешние и внутренние факторы развития ребёнка. </vt:lpstr>
      <vt:lpstr>Презентация PowerPoint</vt:lpstr>
      <vt:lpstr>Противоречия – движущие силы развития ребёнка</vt:lpstr>
      <vt:lpstr>Презентация PowerPoint</vt:lpstr>
      <vt:lpstr>Презентация PowerPoint</vt:lpstr>
      <vt:lpstr>Влияние среды на развитие ребёнка</vt:lpstr>
      <vt:lpstr>Презентация PowerPoint</vt:lpstr>
      <vt:lpstr>Усвоение социальных ролей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Ребёнок и закономерности его социализации – объект и предмет социальной педагогики</dc:title>
  <dc:creator>Наташа</dc:creator>
  <cp:lastModifiedBy>Наташа</cp:lastModifiedBy>
  <cp:revision>4</cp:revision>
  <dcterms:created xsi:type="dcterms:W3CDTF">2015-05-18T13:25:58Z</dcterms:created>
  <dcterms:modified xsi:type="dcterms:W3CDTF">2015-05-18T14:06:49Z</dcterms:modified>
</cp:coreProperties>
</file>